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624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64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4204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1237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4050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7627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1446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335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147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1695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6681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9545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220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17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2052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685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145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429500C-268C-462A-86BF-C4C345C6858B}" type="datetimeFigureOut">
              <a:rPr lang="zh-TW" altLang="en-US" smtClean="0"/>
              <a:t>2020/1/6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73795D6-4CC5-4829-B102-2E34093F47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9006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79A42-02AD-42D5-A0F7-C0ACED62E4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Poly Bridge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996F8A2-B8EE-4D14-B566-1877DE6C1E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TW" altLang="en-US" dirty="0"/>
              <a:t>第十八組</a:t>
            </a:r>
            <a:endParaRPr lang="en-US" altLang="zh-TW" dirty="0"/>
          </a:p>
          <a:p>
            <a:r>
              <a:rPr lang="zh-TW" altLang="en-US" dirty="0"/>
              <a:t>翁茂齊 </a:t>
            </a:r>
            <a:r>
              <a:rPr lang="en-US" altLang="zh-TW" dirty="0"/>
              <a:t>B08901168</a:t>
            </a:r>
          </a:p>
          <a:p>
            <a:r>
              <a:rPr lang="zh-TW" altLang="en-US" dirty="0"/>
              <a:t>陳宏恩 </a:t>
            </a:r>
            <a:r>
              <a:rPr lang="en-US" altLang="zh-TW" dirty="0"/>
              <a:t>B08901058</a:t>
            </a:r>
          </a:p>
          <a:p>
            <a:r>
              <a:rPr lang="zh-TW" altLang="en-US" dirty="0"/>
              <a:t>汪昊新 </a:t>
            </a:r>
            <a:r>
              <a:rPr lang="en-US" altLang="zh-TW" dirty="0"/>
              <a:t>B08902047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1313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38C26F-F07A-4740-A9E2-39788346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開場介面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F8761C-C790-4201-99A0-6C0A5396B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兩道酷酷的峽谷</a:t>
            </a:r>
            <a:endParaRPr lang="en-US" altLang="zh-TW" dirty="0"/>
          </a:p>
          <a:p>
            <a:r>
              <a:rPr lang="zh-TW" altLang="en-US" dirty="0"/>
              <a:t>按下</a:t>
            </a:r>
            <a:r>
              <a:rPr lang="en-US" altLang="zh-TW" dirty="0"/>
              <a:t>start</a:t>
            </a:r>
            <a:r>
              <a:rPr lang="zh-TW" altLang="en-US" dirty="0"/>
              <a:t>按鈕開始遊戲</a:t>
            </a:r>
            <a:r>
              <a:rPr lang="en-US" altLang="zh-TW" dirty="0"/>
              <a:t>!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D2AEA19-D6D5-46BA-9756-D120AB4D2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6658" y="2556932"/>
            <a:ext cx="4765205" cy="305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759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766B64-340A-4D2F-A9EC-1A1733EDF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遊戲介面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FF720C-B178-4702-A88E-0F1DD7382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7031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61BFFB-1946-41D8-8F58-C09CBC93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遊戲功能簡介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DB962B-E2C0-4652-8D07-7DE9C41AA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在遊戲中有幾種模式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按下鍵盤左上角的數字</a:t>
            </a:r>
            <a:r>
              <a:rPr lang="en-US" altLang="zh-TW" dirty="0"/>
              <a:t>1</a:t>
            </a:r>
            <a:r>
              <a:rPr lang="zh-TW" altLang="en-US" dirty="0"/>
              <a:t>鍵為創造地板，此時滑鼠拉出來的衍樑可讓車子在上面行進。</a:t>
            </a:r>
            <a:endParaRPr lang="en-US" altLang="zh-TW" dirty="0"/>
          </a:p>
          <a:p>
            <a:r>
              <a:rPr lang="zh-TW" altLang="en-US" dirty="0"/>
              <a:t>數字</a:t>
            </a:r>
            <a:r>
              <a:rPr lang="en-US" altLang="zh-TW" dirty="0"/>
              <a:t>2</a:t>
            </a:r>
            <a:r>
              <a:rPr lang="zh-TW" altLang="en-US" dirty="0"/>
              <a:t>鍵為創造衍樑，專門加強結構，車子無法在上面行進。</a:t>
            </a:r>
            <a:endParaRPr lang="en-US" altLang="zh-TW" dirty="0"/>
          </a:p>
          <a:p>
            <a:r>
              <a:rPr lang="en-US" altLang="zh-TW" dirty="0"/>
              <a:t>Shift</a:t>
            </a:r>
            <a:r>
              <a:rPr lang="zh-TW" altLang="en-US" dirty="0"/>
              <a:t>鍵為允許形變，此時橋梁會顯示出實際上的形變量。</a:t>
            </a:r>
            <a:endParaRPr lang="en-US" altLang="zh-TW" dirty="0"/>
          </a:p>
          <a:p>
            <a:r>
              <a:rPr lang="zh-TW" altLang="en-US" dirty="0"/>
              <a:t>數字</a:t>
            </a:r>
            <a:r>
              <a:rPr lang="en-US" altLang="zh-TW" dirty="0"/>
              <a:t>4</a:t>
            </a:r>
            <a:r>
              <a:rPr lang="zh-TW" altLang="en-US" dirty="0"/>
              <a:t>鍵為</a:t>
            </a:r>
          </a:p>
        </p:txBody>
      </p:sp>
    </p:spTree>
    <p:extLst>
      <p:ext uri="{BB962C8B-B14F-4D97-AF65-F5344CB8AC3E}">
        <p14:creationId xmlns:p14="http://schemas.microsoft.com/office/powerpoint/2010/main" val="2677403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A94D83-6CBE-4728-9167-94517BC9E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遊戲功能簡介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D16013-01AC-4540-9CD3-113DCB22E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遊戲可按</a:t>
            </a:r>
            <a:r>
              <a:rPr lang="en-US" altLang="zh-TW" dirty="0"/>
              <a:t>esc</a:t>
            </a:r>
            <a:r>
              <a:rPr lang="zh-TW" altLang="en-US" dirty="0"/>
              <a:t>暫停並進入</a:t>
            </a:r>
            <a:r>
              <a:rPr lang="en-US" altLang="zh-TW" dirty="0"/>
              <a:t>esc</a:t>
            </a:r>
            <a:r>
              <a:rPr lang="zh-TW" altLang="en-US" dirty="0"/>
              <a:t>介面</a:t>
            </a:r>
            <a:endParaRPr lang="en-US" altLang="zh-TW" dirty="0"/>
          </a:p>
          <a:p>
            <a:r>
              <a:rPr lang="en-US" altLang="zh-TW" dirty="0"/>
              <a:t>Resume</a:t>
            </a:r>
            <a:r>
              <a:rPr lang="zh-TW" altLang="en-US" dirty="0"/>
              <a:t> </a:t>
            </a:r>
            <a:r>
              <a:rPr lang="en-US" altLang="zh-TW" dirty="0"/>
              <a:t>game</a:t>
            </a:r>
            <a:r>
              <a:rPr lang="zh-TW" altLang="en-US" dirty="0"/>
              <a:t>按鈕為繼續遊戲</a:t>
            </a:r>
            <a:endParaRPr lang="en-US" altLang="zh-TW" dirty="0"/>
          </a:p>
          <a:p>
            <a:r>
              <a:rPr lang="en-US" altLang="zh-TW" dirty="0"/>
              <a:t>Menu</a:t>
            </a:r>
            <a:r>
              <a:rPr lang="zh-TW" altLang="en-US" dirty="0"/>
              <a:t>按鈕為回到選單</a:t>
            </a:r>
            <a:endParaRPr lang="en-US" altLang="zh-TW" dirty="0"/>
          </a:p>
          <a:p>
            <a:r>
              <a:rPr lang="en-US" altLang="zh-TW" dirty="0"/>
              <a:t>Exit game</a:t>
            </a:r>
            <a:r>
              <a:rPr lang="zh-TW" altLang="en-US" dirty="0"/>
              <a:t>按鈕為離開遊戲</a:t>
            </a: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24DEFC1-3A77-4012-AA85-B89924523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2897" y="2556932"/>
            <a:ext cx="5139801" cy="332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15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C5CC0B-D6F4-4591-A7F7-6A562CF08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遊戲崩潰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F2A309-B15A-4887-AA1C-D9219167F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1438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423602-0AD9-43E3-8DB2-AEC103DB9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感謝聆聽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ACCF6A-3950-4059-82DF-E393BA5A8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35621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221</TotalTime>
  <Words>137</Words>
  <Application>Microsoft Office PowerPoint</Application>
  <PresentationFormat>寬螢幕</PresentationFormat>
  <Paragraphs>22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0" baseType="lpstr">
      <vt:lpstr>Arial</vt:lpstr>
      <vt:lpstr>Garamond</vt:lpstr>
      <vt:lpstr>有機</vt:lpstr>
      <vt:lpstr>Poly Bridge</vt:lpstr>
      <vt:lpstr>開場介面</vt:lpstr>
      <vt:lpstr>遊戲介面</vt:lpstr>
      <vt:lpstr>遊戲功能簡介</vt:lpstr>
      <vt:lpstr>遊戲功能簡介</vt:lpstr>
      <vt:lpstr>遊戲崩潰</vt:lpstr>
      <vt:lpstr>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 Bridge</dc:title>
  <dc:creator>tom1107tom80@gmail.com</dc:creator>
  <cp:lastModifiedBy>tom1107tom80@gmail.com</cp:lastModifiedBy>
  <cp:revision>6</cp:revision>
  <dcterms:created xsi:type="dcterms:W3CDTF">2020-01-06T13:58:18Z</dcterms:created>
  <dcterms:modified xsi:type="dcterms:W3CDTF">2020-01-06T17:39:35Z</dcterms:modified>
</cp:coreProperties>
</file>

<file path=docProps/thumbnail.jpeg>
</file>